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2" r:id="rId3"/>
    <p:sldId id="433" r:id="rId4"/>
    <p:sldId id="434" r:id="rId5"/>
    <p:sldId id="435" r:id="rId6"/>
    <p:sldId id="436" r:id="rId7"/>
    <p:sldId id="437" r:id="rId8"/>
    <p:sldId id="438" r:id="rId9"/>
    <p:sldId id="439" r:id="rId10"/>
    <p:sldId id="440" r:id="rId11"/>
    <p:sldId id="441" r:id="rId12"/>
    <p:sldId id="442" r:id="rId13"/>
    <p:sldId id="443" r:id="rId14"/>
    <p:sldId id="444" r:id="rId15"/>
  </p:sldIdLst>
  <p:sldSz cx="12192000" cy="6858000"/>
  <p:notesSz cx="6858000" cy="9144000"/>
  <p:embeddedFontLst>
    <p:embeddedFont>
      <p:font typeface="等线" panose="02010600030101010101" pitchFamily="2" charset="-122"/>
      <p:regular r:id="rId16"/>
      <p:bold r:id="rId17"/>
    </p:embeddedFont>
    <p:embeddedFont>
      <p:font typeface="楷体" panose="02010609060101010101" pitchFamily="49" charset="-122"/>
      <p:regular r:id="rId18"/>
    </p:embeddedFont>
    <p:embeddedFont>
      <p:font typeface="Segoe UI Light" panose="020B0502040204020203" pitchFamily="34" charset="0"/>
      <p:regular r:id="rId19"/>
      <p:italic r:id="rId20"/>
    </p:embeddedFont>
    <p:embeddedFont>
      <p:font typeface="仿宋" panose="02010609060101010101" pitchFamily="49" charset="-122"/>
      <p:regular r:id="rId21"/>
    </p:embeddedFont>
    <p:embeddedFont>
      <p:font typeface="管峻楷书简体" panose="02010600010101010101" charset="-122"/>
      <p:regular r:id="rId22"/>
    </p:embeddedFont>
    <p:embeddedFont>
      <p:font typeface="Segoe UI Black" panose="020B0A02040204020203" pitchFamily="34" charset="0"/>
      <p:bold r:id="rId23"/>
      <p:boldItalic r:id="rId24"/>
    </p:embeddedFont>
    <p:embeddedFont>
      <p:font typeface="微软雅黑 Light" panose="020B0502040204020203" pitchFamily="34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  <p:embeddedFont>
      <p:font typeface="思源宋体 CN Heavy" panose="02010600030101010101" charset="-122"/>
      <p:bold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离散数学" id="{F126CAA7-8406-48EB-AE57-B6B679A5C6C8}">
          <p14:sldIdLst>
            <p14:sldId id="337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CFCFC"/>
    <a:srgbClr val="FFFFFF"/>
    <a:srgbClr val="2C2C2C"/>
    <a:srgbClr val="585858"/>
    <a:srgbClr val="EBF4FB"/>
    <a:srgbClr val="D2E7FE"/>
    <a:srgbClr val="034C9C"/>
    <a:srgbClr val="B5B5B5"/>
    <a:srgbClr val="FFA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0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-308" y="44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12/1/2020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93" y="698285"/>
            <a:ext cx="6799177" cy="555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656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202" y="1310727"/>
            <a:ext cx="8148524" cy="238812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202" y="3858334"/>
            <a:ext cx="8160751" cy="140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46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51" y="556828"/>
            <a:ext cx="8520981" cy="571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17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158" y="1628097"/>
            <a:ext cx="8234724" cy="354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78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044" y="1196693"/>
            <a:ext cx="9228883" cy="429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04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655" y="1118313"/>
            <a:ext cx="9879593" cy="48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73" y="1324507"/>
            <a:ext cx="10528397" cy="23605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747" y="4042116"/>
            <a:ext cx="10465248" cy="88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12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943" y="1374185"/>
            <a:ext cx="8655964" cy="44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7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582" y="111788"/>
            <a:ext cx="7260198" cy="600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95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63" y="1325101"/>
            <a:ext cx="9757147" cy="9820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464" y="2307151"/>
            <a:ext cx="9757146" cy="19575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972" y="4264745"/>
            <a:ext cx="9757148" cy="98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67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991" y="1373913"/>
            <a:ext cx="9962030" cy="432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8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99" y="2533719"/>
            <a:ext cx="9696840" cy="214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179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044" y="992445"/>
            <a:ext cx="9037725" cy="487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9724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4374</TotalTime>
  <Words>7</Words>
  <Application>Microsoft Office PowerPoint</Application>
  <PresentationFormat>宽屏</PresentationFormat>
  <Paragraphs>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等线</vt:lpstr>
      <vt:lpstr>Times New Roman</vt:lpstr>
      <vt:lpstr>楷体</vt:lpstr>
      <vt:lpstr>Segoe UI Light</vt:lpstr>
      <vt:lpstr>仿宋</vt:lpstr>
      <vt:lpstr>管峻楷书简体</vt:lpstr>
      <vt:lpstr>Segoe UI Black</vt:lpstr>
      <vt:lpstr>微软雅黑 Light</vt:lpstr>
      <vt:lpstr>微软雅黑</vt:lpstr>
      <vt:lpstr>思源宋体 CN Heavy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 华丽</dc:creator>
  <cp:lastModifiedBy>fengminyu</cp:lastModifiedBy>
  <cp:revision>476</cp:revision>
  <dcterms:created xsi:type="dcterms:W3CDTF">2019-01-23T08:53:51Z</dcterms:created>
  <dcterms:modified xsi:type="dcterms:W3CDTF">2020-12-01T06:13:05Z</dcterms:modified>
</cp:coreProperties>
</file>